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1" r:id="rId7"/>
    <p:sldId id="260" r:id="rId8"/>
    <p:sldId id="262" r:id="rId9"/>
    <p:sldId id="268" r:id="rId10"/>
    <p:sldId id="269" r:id="rId11"/>
    <p:sldId id="270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84"/>
  </p:normalViewPr>
  <p:slideViewPr>
    <p:cSldViewPr snapToGrid="0" snapToObjects="1">
      <p:cViewPr varScale="1">
        <p:scale>
          <a:sx n="84" d="100"/>
          <a:sy n="84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368B2-6D09-184D-9A7A-75DD3682A70D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4606C-5550-634D-8B58-BF2438125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4606C-5550-634D-8B58-BF24381252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7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1097-777A-F149-957A-0BACE718A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97831-9AF0-0F4E-8188-1F73E20B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B1E0-AD8B-2B49-81DF-595EB368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507C-4ABC-F24B-A4F0-F35B01F2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654F-2804-2545-B82C-C48F515A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C6C7-81FD-DB4C-BCA3-4820C955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71598-05C8-CB45-B49F-1AEC272A1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916F-4794-8442-A066-A0F1F23F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FFC6-7D5A-AF46-890B-416D288D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A722-C33A-734E-BC7E-CC3300F2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56600-7119-1944-AB7F-971CBCA8D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AB7F8-7039-5246-AE92-4ABD127CC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1B469-2D63-1948-B17D-238B6AD0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6550-2B85-2043-8F8B-BC9F3960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C02C-FB00-0A41-A4EB-BC235492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0A68-A8FB-2549-B99D-50E6C1B2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950-B512-E443-82A5-7F70020EE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D3081-2491-3145-9E03-70A21D1E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4BC0-D37B-BF42-867B-3D501B45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044B-140E-014D-992F-944D6EF4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2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8C-0983-544E-95F8-E7D56429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F75C6-A8FA-354B-A1D8-A9E2DAE6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8FE1-161E-1048-AD5A-71E57650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8EBF4-1395-794F-94F7-A278B737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9495C-01CF-F542-B1C5-C56B1F6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3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BE3E-2B1A-834A-BFC9-7C1E68B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B083-50A6-0449-A936-3415D1E92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68943-5385-CF4E-B0FE-BA4536098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CE880-511A-3C49-A42E-BE564A6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651AE-F5DD-624D-BA46-3C96DD60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36945-6DD4-9F48-9839-5C568B11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9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DE24-6E69-2242-9CAC-CF6A8068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B845D-B2A6-0D4E-AEA5-3626A96B6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D690-27F4-6B4E-8C53-D89B0E96E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4F755-A3BD-2347-86A4-C14853249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F473F-DAC9-EC44-8883-B267E6E33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9B51F-078A-8146-8714-62CECB50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7CF1-65EF-A64B-9503-1F772991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A36EA-8BE6-DF45-A24C-95621997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7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3DE6-FA25-8343-95D6-143CDDC6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44C10-383C-664D-85EA-984F6914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124E7-D605-7649-B9C5-46B3A6B5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6BD82-8A6D-B94D-8509-283A5223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3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457E7-6FE9-734B-8857-76FA54BE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6DBC9-A54D-954F-90F0-E33A7F43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86C5A-255B-0F4E-9D5E-EDC40FEC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CF13-31D9-4A47-A7BC-9FBB7B00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04B9-4043-4F4F-AE96-DE36DB33F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B062F-ECD5-1B4C-B8CF-BA91F1880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9C56D-4D24-5E4C-8D58-CEC3A4CC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2EFC2-2346-DB40-BE89-2FB34FEA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BA970-AE5F-F849-9650-6EF2CEEC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9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B5D9-6AEE-F741-A535-B9931CC1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02166-5C18-AF48-AE9E-FEF2E417E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EE094-B2E5-954E-B56B-3370404FB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25150-F51A-CB4C-9CB8-AAC0D69E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78D99-59C8-AE4B-AA33-284CE371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35BFA-DF61-EA46-ABDA-C25E4376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19844-A469-EE42-9B03-C957C14C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C5D5D-1AA2-CD41-91DA-8825B16A9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1DEF-0707-E24E-A986-D051AE2F0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B8DC9-C56C-CD42-ADFF-AC5F34AE50E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FE88-09C4-8E4B-91D4-2DB29766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98B6-A4B6-7D45-A6D7-C515B0A15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D10E-0121-CC47-8C35-5A9D8690C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2021/05/11</a:t>
            </a:r>
            <a:r>
              <a:rPr lang="zh-CN" altLang="en-US" dirty="0"/>
              <a:t> </a:t>
            </a:r>
            <a:r>
              <a:rPr lang="en-US" altLang="zh-CN" dirty="0"/>
              <a:t>GFP Cooling System Test Update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BF53D-800E-6F46-AA46-9907232DE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Jiancheng</a:t>
            </a:r>
            <a:r>
              <a:rPr lang="en-US" dirty="0"/>
              <a:t> Zeng</a:t>
            </a:r>
          </a:p>
          <a:p>
            <a:r>
              <a:rPr lang="en-US" dirty="0"/>
              <a:t>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641492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C03A-F371-BE4E-9709-64FEAFD3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BFF3-D814-DB4E-A2B6-8D83B1217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89" y="1398905"/>
            <a:ext cx="4434840" cy="4351338"/>
          </a:xfrm>
        </p:spPr>
        <p:txBody>
          <a:bodyPr/>
          <a:lstStyle/>
          <a:p>
            <a:r>
              <a:rPr lang="en-US" dirty="0"/>
              <a:t>04/29 1923g</a:t>
            </a:r>
          </a:p>
          <a:p>
            <a:r>
              <a:rPr lang="en-US" dirty="0"/>
              <a:t>05/07(8 days later)</a:t>
            </a:r>
          </a:p>
          <a:p>
            <a:pPr marL="0" indent="0">
              <a:buNone/>
            </a:pPr>
            <a:r>
              <a:rPr lang="en-US" dirty="0"/>
              <a:t>We use chiller to cool reservoir down to collect as much gas/liquid as possible in OHP, and we monitored the reservoir temperature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4049733-BBF4-FE4D-BC68-C4CE0421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89" y="593883"/>
            <a:ext cx="7560311" cy="56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7395-CED0-F54C-BB82-82CACB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Check(05/10, after 3 days)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4478EEB-5E53-B842-ADE5-EE7814679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994" y="1253330"/>
            <a:ext cx="7290012" cy="5467509"/>
          </a:xfrm>
        </p:spPr>
      </p:pic>
    </p:spTree>
    <p:extLst>
      <p:ext uri="{BB962C8B-B14F-4D97-AF65-F5344CB8AC3E}">
        <p14:creationId xmlns:p14="http://schemas.microsoft.com/office/powerpoint/2010/main" val="77924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48F7-4BC5-204B-954A-C43A3366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0845-E50D-264B-A344-7EF61B76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Performing frame test and monitor the temperature, see whether it could maintain -40 degree C</a:t>
            </a:r>
          </a:p>
          <a:p>
            <a:r>
              <a:rPr lang="en-US" dirty="0"/>
              <a:t>Performing detector module test</a:t>
            </a:r>
          </a:p>
          <a:p>
            <a:r>
              <a:rPr lang="en-US" dirty="0"/>
              <a:t>Is it possible to use hot melt glue or gel?</a:t>
            </a:r>
          </a:p>
        </p:txBody>
      </p:sp>
    </p:spTree>
    <p:extLst>
      <p:ext uri="{BB962C8B-B14F-4D97-AF65-F5344CB8AC3E}">
        <p14:creationId xmlns:p14="http://schemas.microsoft.com/office/powerpoint/2010/main" val="231302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F9D3-B1F5-8D44-B501-DAF1EF67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0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3278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B28-76B3-E442-A4C6-E3B922FB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2129-D5BF-5847-BCA8-9BF7075FA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1FC8CF5-B4CA-E244-B7B9-69EA35E9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146050"/>
            <a:ext cx="87503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185F-9727-DC40-8DE1-6436AE34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" y="22225"/>
            <a:ext cx="10515600" cy="1325563"/>
          </a:xfrm>
        </p:spPr>
        <p:txBody>
          <a:bodyPr/>
          <a:lstStyle/>
          <a:p>
            <a:r>
              <a:rPr lang="en-US" dirty="0"/>
              <a:t>First testing general results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C98A33D-AE2D-2C49-B8C8-60680DF0F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56" t="7323" r="7663" b="4224"/>
          <a:stretch/>
        </p:blipFill>
        <p:spPr>
          <a:xfrm>
            <a:off x="0" y="1149350"/>
            <a:ext cx="9458326" cy="5186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8B041-F8EB-B24A-947C-74F252B24FF7}"/>
              </a:ext>
            </a:extLst>
          </p:cNvPr>
          <p:cNvSpPr txBox="1"/>
          <p:nvPr/>
        </p:nvSpPr>
        <p:spPr>
          <a:xfrm>
            <a:off x="9329738" y="1433949"/>
            <a:ext cx="28622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 it takes 2 hours to let radiator and reservoir cool down to -70 degree C.</a:t>
            </a:r>
          </a:p>
          <a:p>
            <a:endParaRPr lang="en-US" dirty="0"/>
          </a:p>
          <a:p>
            <a:r>
              <a:rPr lang="en-US" dirty="0"/>
              <a:t>Here I didn’t include the warmup process, with chiller circulation pump working, it takes 3-4 </a:t>
            </a:r>
            <a:r>
              <a:rPr lang="en-US" dirty="0" err="1"/>
              <a:t>hrs</a:t>
            </a:r>
            <a:r>
              <a:rPr lang="en-US" dirty="0"/>
              <a:t> to come back to room temperature. With natural process it takes over 24 </a:t>
            </a:r>
            <a:r>
              <a:rPr lang="en-US" dirty="0" err="1"/>
              <a:t>hrs</a:t>
            </a:r>
            <a:r>
              <a:rPr lang="en-US" dirty="0"/>
              <a:t> to get back to room temperature</a:t>
            </a:r>
          </a:p>
          <a:p>
            <a:endParaRPr lang="en-US" dirty="0"/>
          </a:p>
          <a:p>
            <a:r>
              <a:rPr lang="en-US" dirty="0"/>
              <a:t>Chiller temperature is set to be -70 degree C, radiator temperatures are around -65 degree C</a:t>
            </a:r>
          </a:p>
        </p:txBody>
      </p:sp>
    </p:spTree>
    <p:extLst>
      <p:ext uri="{BB962C8B-B14F-4D97-AF65-F5344CB8AC3E}">
        <p14:creationId xmlns:p14="http://schemas.microsoft.com/office/powerpoint/2010/main" val="35363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A863-6A22-004D-8066-8AF9A4EC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1" y="-225426"/>
            <a:ext cx="10515600" cy="1325563"/>
          </a:xfrm>
        </p:spPr>
        <p:txBody>
          <a:bodyPr/>
          <a:lstStyle/>
          <a:p>
            <a:r>
              <a:rPr lang="en-US" dirty="0"/>
              <a:t>Detector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2BFF3-BC40-F741-A0B4-1A180EA5153F}"/>
              </a:ext>
            </a:extLst>
          </p:cNvPr>
          <p:cNvSpPr txBox="1"/>
          <p:nvPr/>
        </p:nvSpPr>
        <p:spPr>
          <a:xfrm>
            <a:off x="528638" y="5800725"/>
            <a:ext cx="1124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turn on dummy heaters and reservoir heater[-50.5, -50], temperature for each detector position drop dramatically, since the OHP circulation begin and heat will start transfer. The fluctuation for the equilibrium is about 1 degree C(see next slide).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BBDEF6-F93A-C340-B95A-13389575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6CF9246-5EDB-7547-896B-F933EF34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5" b="-192"/>
          <a:stretch/>
        </p:blipFill>
        <p:spPr>
          <a:xfrm>
            <a:off x="0" y="734470"/>
            <a:ext cx="12192000" cy="50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FE5D-445A-6240-8AAC-743FC06A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state fluctuation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A89B726-CD4D-4140-8102-353109380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4" t="55776" r="43083" b="3595"/>
          <a:stretch/>
        </p:blipFill>
        <p:spPr>
          <a:xfrm>
            <a:off x="7629525" y="754991"/>
            <a:ext cx="4562475" cy="534801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0EC47E-50D3-0A41-935C-E625269EA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75"/>
          <a:stretch/>
        </p:blipFill>
        <p:spPr>
          <a:xfrm>
            <a:off x="0" y="1897642"/>
            <a:ext cx="7456828" cy="30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6A9-E27D-A04B-9ED0-20F3E54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Detectors for each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3C816-7673-7A44-AC31-5BB3FC196451}"/>
              </a:ext>
            </a:extLst>
          </p:cNvPr>
          <p:cNvSpPr txBox="1"/>
          <p:nvPr/>
        </p:nvSpPr>
        <p:spPr>
          <a:xfrm>
            <a:off x="1300162" y="5420003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figure From JAXA</a:t>
            </a:r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63C2CE0-D31F-6B4B-87A2-4F73E2EB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8" y="1068665"/>
            <a:ext cx="6160805" cy="4351338"/>
          </a:xfr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2BD51ED-6905-A548-8A3F-4E2A16D68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" r="6995"/>
          <a:stretch/>
        </p:blipFill>
        <p:spPr>
          <a:xfrm>
            <a:off x="5372101" y="137249"/>
            <a:ext cx="6735622" cy="4034702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8C3ED80-6C55-2145-92B5-579CFD58B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 t="45017" r="7967"/>
          <a:stretch/>
        </p:blipFill>
        <p:spPr>
          <a:xfrm>
            <a:off x="6329361" y="3928533"/>
            <a:ext cx="5557839" cy="26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6A9-E27D-A04B-9ED0-20F3E54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Detectors for each loop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F8A0611-92AB-874C-AC3E-E9647DC61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4" y="1253331"/>
            <a:ext cx="6102071" cy="435133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65A3E2F-1440-A546-8F36-EB1D284D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" t="5178" r="4441" b="-448"/>
          <a:stretch/>
        </p:blipFill>
        <p:spPr>
          <a:xfrm>
            <a:off x="5414963" y="631296"/>
            <a:ext cx="6777037" cy="3597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3C816-7673-7A44-AC31-5BB3FC196451}"/>
              </a:ext>
            </a:extLst>
          </p:cNvPr>
          <p:cNvSpPr txBox="1"/>
          <p:nvPr/>
        </p:nvSpPr>
        <p:spPr>
          <a:xfrm>
            <a:off x="1621896" y="5420003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figure From JAXA</a:t>
            </a: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5BF3451-0CF8-5A42-A3A1-1771F5D00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 t="45017" r="7967"/>
          <a:stretch/>
        </p:blipFill>
        <p:spPr>
          <a:xfrm>
            <a:off x="6312427" y="4077002"/>
            <a:ext cx="5557839" cy="26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6A9-E27D-A04B-9ED0-20F3E54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Detectors for each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3C816-7673-7A44-AC31-5BB3FC196451}"/>
              </a:ext>
            </a:extLst>
          </p:cNvPr>
          <p:cNvSpPr txBox="1"/>
          <p:nvPr/>
        </p:nvSpPr>
        <p:spPr>
          <a:xfrm>
            <a:off x="1000653" y="5358536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figure From JAXA</a:t>
            </a:r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51B080EF-3C3F-C84C-969F-D1885CE36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57" y="1253331"/>
            <a:ext cx="6531008" cy="4105205"/>
          </a:xfr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02774056-1F87-BF4B-9D3F-50F4EF321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 r="8615" b="-1055"/>
          <a:stretch/>
        </p:blipFill>
        <p:spPr>
          <a:xfrm>
            <a:off x="5629275" y="195333"/>
            <a:ext cx="6562726" cy="4105205"/>
          </a:xfrm>
          <a:prstGeom prst="rect">
            <a:avLst/>
          </a:prstGeom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2796AD20-0EA2-2E42-82ED-C3AB13C1D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 t="45017" r="7967"/>
          <a:stretch/>
        </p:blipFill>
        <p:spPr>
          <a:xfrm>
            <a:off x="6868417" y="4203172"/>
            <a:ext cx="5291866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8722-5B52-654A-BAEB-C16D556F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8A22007-6AC1-A04C-877E-B7DC7F1E5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" y="0"/>
            <a:ext cx="11978640" cy="403395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64863F-4560-8D4E-9321-37B6071E9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7" b="18222"/>
          <a:stretch/>
        </p:blipFill>
        <p:spPr>
          <a:xfrm>
            <a:off x="7048500" y="3305493"/>
            <a:ext cx="5143500" cy="355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F9F1AC-DB55-5149-87AD-0CE0BF91247B}"/>
              </a:ext>
            </a:extLst>
          </p:cNvPr>
          <p:cNvSpPr txBox="1"/>
          <p:nvPr/>
        </p:nvSpPr>
        <p:spPr>
          <a:xfrm>
            <a:off x="457200" y="4373880"/>
            <a:ext cx="5836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 a frame cooling test in next week to check whether the temperature will hold our requirement</a:t>
            </a:r>
          </a:p>
          <a:p>
            <a:endParaRPr lang="en-US" dirty="0"/>
          </a:p>
          <a:p>
            <a:r>
              <a:rPr lang="en-US" dirty="0"/>
              <a:t>For the pink small insulator, might change the insulation performance around detector region, will try to eliminate that error in next cooling test</a:t>
            </a:r>
          </a:p>
        </p:txBody>
      </p:sp>
    </p:spTree>
    <p:extLst>
      <p:ext uri="{BB962C8B-B14F-4D97-AF65-F5344CB8AC3E}">
        <p14:creationId xmlns:p14="http://schemas.microsoft.com/office/powerpoint/2010/main" val="209506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292</Words>
  <Application>Microsoft Macintosh PowerPoint</Application>
  <PresentationFormat>Widescreen</PresentationFormat>
  <Paragraphs>32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2021/05/11 GFP Cooling System Test Update</vt:lpstr>
      <vt:lpstr>PowerPoint Presentation</vt:lpstr>
      <vt:lpstr>First testing general results</vt:lpstr>
      <vt:lpstr>Detector temperature</vt:lpstr>
      <vt:lpstr>Stable state fluctuation</vt:lpstr>
      <vt:lpstr>Detectors for each loop</vt:lpstr>
      <vt:lpstr>Detectors for each loop</vt:lpstr>
      <vt:lpstr>Detectors for each loop</vt:lpstr>
      <vt:lpstr>PowerPoint Presentation</vt:lpstr>
      <vt:lpstr>Leak check</vt:lpstr>
      <vt:lpstr>Leak Check(05/10, after 3 days)</vt:lpstr>
      <vt:lpstr>Future plans and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20210505 GFP Cooling System Update</dc:title>
  <dc:creator>Jiancheng Zeng</dc:creator>
  <cp:lastModifiedBy>Jiancheng Zeng</cp:lastModifiedBy>
  <cp:revision>12</cp:revision>
  <dcterms:created xsi:type="dcterms:W3CDTF">2021-05-05T15:51:52Z</dcterms:created>
  <dcterms:modified xsi:type="dcterms:W3CDTF">2021-05-11T22:58:53Z</dcterms:modified>
</cp:coreProperties>
</file>